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3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AF940-A00A-4C9B-A742-9F794080399A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EBD38-BBC8-4422-9E09-5FE872BB3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F19F-5F99-40A2-B91D-7F6E54BAE657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A20E-AAEA-4AEC-AF33-D0B9403FC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Strategic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  To be sustainable, a club needs to be open to change and establish goals and plans for the future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Needs Assessment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Form developed by Mentors to start the discussion of club revitalization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Only a club can determine what they want to change and what the club is capable of accomplishing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Needs Assessment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Membership - Recruit a diverse and broad range of members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Make club activities fresh and varied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Create inbound programs which are interesting to both the guests and your local members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Try new concepts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Leadership Development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Strategic Planning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Identify club strengths &amp; weaknesses (SWOT)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Brainstorm ideas, consider best practices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Establish goals, create plans, assign responsibilities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Set priorities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Create timeline, milestones and deadlines based on available resources (people, finances)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Establish a budget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Communicate strategic plan to the whole club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Monitor progress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SWOT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Strengths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Weaknesses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Opportunities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Threats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Establishing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SMART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40" y="1600200"/>
            <a:ext cx="6983259" cy="4525963"/>
          </a:xfrm>
        </p:spPr>
        <p:txBody>
          <a:bodyPr/>
          <a:lstStyle/>
          <a:p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			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Specific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			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Measureable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			Attainable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			Relevant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			Time-bound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81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157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Strategic Planning</vt:lpstr>
      <vt:lpstr>PowerPoint Presentation</vt:lpstr>
      <vt:lpstr>Needs Assessment Form</vt:lpstr>
      <vt:lpstr>Needs Assessment Form</vt:lpstr>
      <vt:lpstr>Strategic Planning Process</vt:lpstr>
      <vt:lpstr>SWOT Analysis</vt:lpstr>
      <vt:lpstr>Establishing SMART Goals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Dave</cp:lastModifiedBy>
  <cp:revision>29</cp:revision>
  <dcterms:created xsi:type="dcterms:W3CDTF">2016-08-09T04:30:59Z</dcterms:created>
  <dcterms:modified xsi:type="dcterms:W3CDTF">2018-04-17T20:58:50Z</dcterms:modified>
</cp:coreProperties>
</file>