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3" r:id="rId7"/>
    <p:sldId id="263" r:id="rId8"/>
    <p:sldId id="257" r:id="rId9"/>
    <p:sldId id="262" r:id="rId10"/>
    <p:sldId id="266" r:id="rId11"/>
    <p:sldId id="265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580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44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8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7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1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9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5400-2DA4-4CC0-AF05-838E9F63531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2724B3-6EE2-48F0-B682-666CBCEF6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7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heresevilovar@msn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rafina.ffi@gmail.com" TargetMode="External"/><Relationship Id="rId2" Type="http://schemas.openxmlformats.org/officeDocument/2006/relationships/hyperlink" Target="mailto:mardigrasbob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olinonenara@kcn.j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wenharfst@hotmail.com" TargetMode="External"/><Relationship Id="rId2" Type="http://schemas.openxmlformats.org/officeDocument/2006/relationships/hyperlink" Target="mailto:sinlakdilek@yahoo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elwfs@hot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e@teseprim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0837" y="620688"/>
            <a:ext cx="6563072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used to have club meetings in a member’s home, with refreshments and biscuits.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" y="35705"/>
            <a:ext cx="15367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743">
            <a:off x="2237783" y="4321297"/>
            <a:ext cx="3168352" cy="2375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06">
            <a:off x="5007844" y="2089819"/>
            <a:ext cx="4079908" cy="305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951" y="2132856"/>
            <a:ext cx="4878153" cy="218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Now, we meet at bars and restaurants, where people can have tea, beer, a glass of wine, or a sandwich on his/her expense.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199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333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518"/>
            <a:ext cx="8229600" cy="4906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Guadeloupe club includes families in club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activities (200 participants at farewell dinner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of first inbound journey)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Therese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Vilovar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theresevilovar@msn.com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Dave\My Documents\My Pictures\Guadeloupe 2015\Ambassador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65" y="3068636"/>
            <a:ext cx="6242248" cy="352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3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for Inbound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Baton Rouge had a “Pick Your Passion” program providing options for the ambassadors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Bob Duncan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mardigrasbob@hotmail.com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Solothurn, Switzerland may plan an under 30 program for ambassadors from Germany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Serafina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Haefeli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serafina.ffi@gmail.com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Nara, Japan has created the category of Associate Member with a reduced fee for families in their 30s and 40s who aren’t ready to participate in many club activities 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Onishi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holinonenara@kcn.jp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C:\Users\Kimiko Asada\AppData\Local\Temp\WLMDSS.tmp\WLMA871.tmp\CIMG2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6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836712"/>
            <a:ext cx="739282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30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imiko Asada\Pictures\2015 クリスマス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ociate Membership Chart - Nara, Japan - Word">
            <a:extLst>
              <a:ext uri="{FF2B5EF4-FFF2-40B4-BE49-F238E27FC236}">
                <a16:creationId xmlns:a16="http://schemas.microsoft.com/office/drawing/2014/main" id="{8BEEBB80-6B9A-4368-A551-D95F1A93A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992" y="381000"/>
            <a:ext cx="12639983" cy="6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Izmir, Turkey has 3 generations actively involved in club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Sinlak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sinlakdilek@yahoo.com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Olympia, WA had an event with Rick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Steves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600 people attended. 90-100 new members.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Gwen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Harfst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gwenharfst@hotmail.com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5029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Eastern Washington/Northern Idaho quickly grew to 100 members by having a monthly social activity (eat out) at different times (breakfast, lunch, dinner) 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Liljegren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delwfs@hotmail.com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421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Ribeirao Preto, Brazil club, with mostly working members, hosts meetings in a pub or restaurant 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Simone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Lanzoni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simone@teseprime.org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23473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127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メイリオ</vt:lpstr>
      <vt:lpstr>Arial</vt:lpstr>
      <vt:lpstr>Trebuchet MS</vt:lpstr>
      <vt:lpstr>Wingdings 3</vt:lpstr>
      <vt:lpstr>Facet</vt:lpstr>
      <vt:lpstr>Best Practices</vt:lpstr>
      <vt:lpstr>Membership</vt:lpstr>
      <vt:lpstr>PowerPoint Presentation</vt:lpstr>
      <vt:lpstr>PowerPoint Presentation</vt:lpstr>
      <vt:lpstr>PowerPoint Presentation</vt:lpstr>
      <vt:lpstr>PowerPoint Presentation</vt:lpstr>
      <vt:lpstr>Membership</vt:lpstr>
      <vt:lpstr>Social</vt:lpstr>
      <vt:lpstr>Social</vt:lpstr>
      <vt:lpstr>PowerPoint Presentation</vt:lpstr>
      <vt:lpstr>Social</vt:lpstr>
      <vt:lpstr>Activities for Inbound Programs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</dc:title>
  <dc:creator>Dave</dc:creator>
  <cp:lastModifiedBy>Dave</cp:lastModifiedBy>
  <cp:revision>37</cp:revision>
  <dcterms:created xsi:type="dcterms:W3CDTF">2017-04-14T19:41:30Z</dcterms:created>
  <dcterms:modified xsi:type="dcterms:W3CDTF">2018-04-14T18:03:42Z</dcterms:modified>
</cp:coreProperties>
</file>